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1" r:id="rId5"/>
    <p:sldId id="262" r:id="rId6"/>
    <p:sldId id="263" r:id="rId7"/>
    <p:sldId id="265" r:id="rId8"/>
    <p:sldId id="267" r:id="rId9"/>
    <p:sldId id="268" r:id="rId10"/>
    <p:sldId id="273" r:id="rId11"/>
    <p:sldId id="272" r:id="rId12"/>
    <p:sldId id="274" r:id="rId13"/>
    <p:sldId id="275" r:id="rId14"/>
    <p:sldId id="269" r:id="rId15"/>
    <p:sldId id="270" r:id="rId16"/>
    <p:sldId id="258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2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3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15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62A1-8882-4107-8BCD-09C3B493A580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9A726-132A-4A79-A1EB-C5792D49AA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6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95B3-A5C0-4FB6-BB8E-E41DEBE09A2E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68D8B-395F-4A7B-9BC2-8E87159E4B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88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89B9-20A9-4AC8-80ED-DC10050AEC9F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35A0A-E890-484F-B2D0-9D7536312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68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0F1E-EECD-40C8-95FB-C6E9FB199966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82255-4D9A-4A2A-9B77-62E0AEDAF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67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07BE01-A7C6-4828-B1F1-D394DAEFF2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1F59-C960-490C-A591-1893AA6D6E8C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0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0ED3C-3175-49B2-9B46-F4FA76D82073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AE593-A2BA-4D00-99C8-99A3D1F32E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1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22BC-88D6-49AB-A796-330C708ED96C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9BD00-8CB7-4FA7-BD07-E45966C740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24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E391-2F7F-443C-A3FF-12D4AF6A4F73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8569-8C02-48C1-AB6B-7B3F0FC72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5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4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D9F87-171D-46AA-84EA-5B749785C007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83D07-1A16-4EAC-ABAD-C21C1C2FB4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480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7D64-F729-491D-9544-431BFAB8C6D5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4BBB4-5F16-43D7-9381-ADF34BB35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939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45F4-3D00-4A0B-8B70-C4055388DC2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B7016-21C8-4BCD-8AE9-EAE802702A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55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5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7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9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3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6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41AC-7FC7-49BC-A2E0-0FBC625386A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F880-AD34-4416-9F15-1616B842F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1802B-0A61-442D-92E3-2A25ED815B3F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851593F6-93A5-440C-A6AE-D6B6B29E87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3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24100" y="-214338"/>
            <a:ext cx="7500958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в истории: </a:t>
            </a:r>
            <a:b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27 января – </a:t>
            </a:r>
            <a:b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снятия блокады города Ленинграда </a:t>
            </a:r>
            <a:endParaRPr lang="ru-RU" sz="28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167064" y="5429250"/>
            <a:ext cx="7215187" cy="1181100"/>
          </a:xfrm>
        </p:spPr>
        <p:txBody>
          <a:bodyPr/>
          <a:lstStyle/>
          <a:p>
            <a:pPr algn="r" eaLnBrk="1" hangingPunct="1">
              <a:buFont typeface="Wingdings 2" panose="05020102010507070707" pitchFamily="18" charset="2"/>
              <a:buNone/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http://www.colta.ru/storage/post/1802/detailed_pic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24" y="1643050"/>
            <a:ext cx="7429552" cy="4071966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268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296" y="427512"/>
            <a:ext cx="8657111" cy="60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0"/>
            <a:ext cx="4114800" cy="5000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rgbClr val="FFFF00"/>
                </a:solidFill>
                <a:effectLst/>
              </a:rPr>
              <a:t>Прорыв блокады</a:t>
            </a:r>
          </a:p>
        </p:txBody>
      </p:sp>
      <p:pic>
        <p:nvPicPr>
          <p:cNvPr id="4" name="Рисунок 3" descr="1941_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4572000" cy="385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096000" y="571500"/>
            <a:ext cx="4572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27 января 1944г.</a:t>
            </a:r>
            <a:r>
              <a:rPr lang="ru-RU" sz="2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блокада была окончательно прорвана.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 городе к этому времени оставалось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500 тысяч жителей – в 5 раз меньше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чем в начале блокады.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Блокада Ленинграда стала самой кровопролитной осадой </a:t>
            </a:r>
            <a:endParaRPr lang="en-US" sz="2000" b="1" dirty="0">
              <a:solidFill>
                <a:srgbClr val="E7BC2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 истории человечества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9814" y="4071939"/>
            <a:ext cx="2714625" cy="21431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1524000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Памятник в честь разрыва блокады Ленинграда. </a:t>
            </a:r>
          </a:p>
        </p:txBody>
      </p:sp>
      <p:pic>
        <p:nvPicPr>
          <p:cNvPr id="20488" name="Picture 8" descr="http://ic.pics.livejournal.com/nlr_spb/77459536/190602/190602_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3286126"/>
            <a:ext cx="4533900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460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10438" y="1"/>
            <a:ext cx="33575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>
              <a:solidFill>
                <a:srgbClr val="F3A447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мая 1965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Указом Президиума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Верховного Совета СССР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Город-герой Ленинград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был награждён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орденом Ленина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и медалью «Золотая Звезда».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4750" y="6143626"/>
            <a:ext cx="28575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3A447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Медаль за оборону Ленинграда</a:t>
            </a:r>
          </a:p>
        </p:txBody>
      </p:sp>
      <p:pic>
        <p:nvPicPr>
          <p:cNvPr id="9" name="Picture 6" descr="http://boombob.ru/img/picture/Sep/29/e807cc58046f65f2e387be0a98b9ab0a/mini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4" y="1162592"/>
            <a:ext cx="5970343" cy="4050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" name="Picture 6" descr="Медаль «За оборону Ленинграда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5" y="2857501"/>
            <a:ext cx="3352800" cy="317182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42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171" y="83128"/>
            <a:ext cx="6620357" cy="24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489" y="0"/>
            <a:ext cx="1028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838326" y="4643438"/>
            <a:ext cx="8829675" cy="200025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Немцы </a:t>
            </a: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намеревались сжимать как можно плотнее кольцо блокады, 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лишив город возможности снабжения. 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далее враг рассчитывал на то, что город достаточно быстро капитулирует, не имея ресурсов для обеспечения многомиллионного населения.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564" y="152400"/>
            <a:ext cx="6472237" cy="419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b="1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https://fs00.infourok.ru/images/doc/242/226465/1/img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14314"/>
            <a:ext cx="6929438" cy="4429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228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6096000" y="285751"/>
            <a:ext cx="4572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38138" algn="ctr" fontAlgn="base">
              <a:lnSpc>
                <a:spcPct val="70000"/>
              </a:lnSpc>
              <a:spcBef>
                <a:spcPts val="80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F3A447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 течение сентября, октября и </a:t>
            </a:r>
          </a:p>
          <a:p>
            <a:pPr marL="342900" indent="-338138" algn="ctr" fontAlgn="base">
              <a:lnSpc>
                <a:spcPct val="70000"/>
              </a:lnSpc>
              <a:spcBef>
                <a:spcPts val="80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ноября 1941 года на город было совершено около 100 налетов </a:t>
            </a:r>
          </a:p>
          <a:p>
            <a:pPr marL="342900" indent="-338138" algn="ctr" fontAlgn="base">
              <a:lnSpc>
                <a:spcPct val="70000"/>
              </a:lnSpc>
              <a:spcBef>
                <a:spcPts val="80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и сброшено 64930 зажигательных </a:t>
            </a:r>
          </a:p>
          <a:p>
            <a:pPr marL="342900" indent="-338138" algn="ctr" fontAlgn="base">
              <a:lnSpc>
                <a:spcPct val="70000"/>
              </a:lnSpc>
              <a:spcBef>
                <a:spcPts val="80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и 3055 фугасных бомб. </a:t>
            </a:r>
          </a:p>
        </p:txBody>
      </p:sp>
      <p:pic>
        <p:nvPicPr>
          <p:cNvPr id="17412" name="Содержимое 4" descr="Blokada_Leningrad_dioram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313" y="214314"/>
            <a:ext cx="4286250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6" descr="http://www.webpark.ru/uploads54/100112/Leningrad_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25" y="3286126"/>
            <a:ext cx="4476750" cy="335756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6096000" y="1928814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Всего же за время блокады на Ленинград было сброшено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102520 зажигательных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и 4653 фугасные бомбы.</a:t>
            </a:r>
            <a:endParaRPr lang="ru-RU" sz="2000" dirty="0">
              <a:solidFill>
                <a:srgbClr val="E7BC29">
                  <a:lumMod val="20000"/>
                  <a:lumOff val="80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6392" name="Picture 8" descr="http://www.phototopic.ru/uploads/posts/2013-01/1359233767_blokada-leningrada-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1139">
            <a:off x="2024063" y="3643313"/>
            <a:ext cx="3357562" cy="307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691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10380" y="357166"/>
            <a:ext cx="2943220" cy="14287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Дорога 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1" y="3929064"/>
            <a:ext cx="4786313" cy="2471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22 ноября 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 лёд Ладожского озера </a:t>
            </a:r>
          </a:p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вышла  первая автоколонна </a:t>
            </a:r>
          </a:p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грузовых автомашин ГАЗ-АА.</a:t>
            </a:r>
            <a:r>
              <a:rPr lang="ru-RU" sz="2000" b="1" dirty="0">
                <a:solidFill>
                  <a:srgbClr val="F3A447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38138" algn="ctr">
              <a:lnSpc>
                <a:spcPct val="5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F3A447">
                    <a:lumMod val="40000"/>
                    <a:lumOff val="6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Ледовая дорога, которая стала</a:t>
            </a:r>
            <a:endParaRPr lang="en-US" sz="2000" b="1" dirty="0">
              <a:solidFill>
                <a:srgbClr val="E7BC2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именоваться Военно-автомобильной</a:t>
            </a:r>
          </a:p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дорогой № 101 (ВАД-101), начала </a:t>
            </a:r>
          </a:p>
          <a:p>
            <a:pPr marL="342900" indent="-338138" algn="ctr">
              <a:lnSpc>
                <a:spcPct val="70000"/>
              </a:lnSpc>
              <a:spcBef>
                <a:spcPts val="800"/>
              </a:spcBef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действовать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26 ноября 1941 года</a:t>
            </a:r>
            <a:r>
              <a:rPr lang="ru-RU" sz="2000" b="1" dirty="0">
                <a:solidFill>
                  <a:srgbClr val="00B050"/>
                </a:solidFill>
                <a:latin typeface="Calibri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7376" y="642938"/>
            <a:ext cx="50006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17 ноября 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двумя группами была проведена  разведка трассы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льду Ладожского озера. 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ноября 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толщина льда  достигла</a:t>
            </a:r>
            <a:endParaRPr lang="en-US" sz="2000" b="1" dirty="0">
              <a:solidFill>
                <a:srgbClr val="E7BC2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180 мм</a:t>
            </a:r>
            <a:r>
              <a:rPr lang="ru-RU" sz="2000" b="1" dirty="0">
                <a:solidFill>
                  <a:srgbClr val="E7BC2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 На лёд вышли конные обозы… </a:t>
            </a:r>
          </a:p>
        </p:txBody>
      </p:sp>
      <p:pic>
        <p:nvPicPr>
          <p:cNvPr id="8" name="Picture 7" descr="image"/>
          <p:cNvPicPr>
            <a:picLocks noChangeAspect="1" noChangeArrowheads="1"/>
          </p:cNvPicPr>
          <p:nvPr/>
        </p:nvPicPr>
        <p:blipFill>
          <a:blip r:embed="rId2" cstate="email">
            <a:lum bright="-12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214314"/>
            <a:ext cx="3848100" cy="3133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8440" name="Picture 8" descr="http://ic.pics.livejournal.com/noordenwind/36003364/1187349/1187349_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3214688"/>
            <a:ext cx="4429125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992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5000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во время блокады.  Голод.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38814" y="714376"/>
            <a:ext cx="4929187" cy="2214563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642939"/>
            <a:ext cx="3548062" cy="4643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Содержимое 3" descr="хлеб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6337" y="1682215"/>
            <a:ext cx="4714875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238251" y="5380039"/>
            <a:ext cx="6143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E7BC2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808" y="1752937"/>
            <a:ext cx="2786063" cy="3714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5365" name="Picture 5" descr="Картинка 4 из 6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" y="178688"/>
            <a:ext cx="2909888" cy="2928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C:\Users\Олег\Desktop\Blokada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996" y="3786187"/>
            <a:ext cx="2714625" cy="307181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2294" name="Group 2"/>
          <p:cNvGrpSpPr>
            <a:grpSpLocks/>
          </p:cNvGrpSpPr>
          <p:nvPr/>
        </p:nvGrpSpPr>
        <p:grpSpPr bwMode="auto">
          <a:xfrm>
            <a:off x="497074" y="3524653"/>
            <a:ext cx="2500312" cy="2857500"/>
            <a:chOff x="1125" y="0"/>
            <a:chExt cx="3628" cy="429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0"/>
              <a:ext cx="3628" cy="429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</p:pic>
        <p:sp>
          <p:nvSpPr>
            <p:cNvPr id="12296" name="Text Box 4"/>
            <p:cNvSpPr txBox="1">
              <a:spLocks noChangeArrowheads="1"/>
            </p:cNvSpPr>
            <p:nvPr/>
          </p:nvSpPr>
          <p:spPr bwMode="auto">
            <a:xfrm>
              <a:off x="1125" y="0"/>
              <a:ext cx="3628" cy="429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white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77" y="85659"/>
            <a:ext cx="4981165" cy="35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okad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950261"/>
            <a:ext cx="4536281" cy="37802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95500" y="285750"/>
            <a:ext cx="7786688" cy="343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7BC29">
                  <a:lumMod val="20000"/>
                  <a:lumOff val="80000"/>
                </a:srgbClr>
              </a:solidFill>
              <a:effectLst/>
              <a:uLnTx/>
              <a:uFillTx/>
              <a:latin typeface="Constantia" pitchFamily="18" charset="0"/>
              <a:ea typeface="+mn-ea"/>
              <a:cs typeface="Arial" charset="0"/>
            </a:endParaRPr>
          </a:p>
        </p:txBody>
      </p:sp>
      <p:pic>
        <p:nvPicPr>
          <p:cNvPr id="6" name="Picture 6" descr="1941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580" y="1698171"/>
            <a:ext cx="5259493" cy="37693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095375" y="5286375"/>
            <a:ext cx="5214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3A44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7BC2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города было эвакуировано более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7BC2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550 тыс. ленинградцев и более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7BC29">
                    <a:lumMod val="20000"/>
                    <a:lumOff val="8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тыс. раненых.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7BC29">
                  <a:lumMod val="20000"/>
                  <a:lumOff val="8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03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224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Бумажная</vt:lpstr>
      <vt:lpstr>День в истории:  27 января –  День снятия блокады города Ленинграда </vt:lpstr>
      <vt:lpstr>Презентация PowerPoint</vt:lpstr>
      <vt:lpstr>Презентация PowerPoint</vt:lpstr>
      <vt:lpstr>Презентация PowerPoint</vt:lpstr>
      <vt:lpstr>Дорога жизни</vt:lpstr>
      <vt:lpstr>Город во время блокады.  Голод.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Прорыв блокады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 годовщина снятия блокады Ленинграда</dc:title>
  <dc:creator>Наталья</dc:creator>
  <cp:lastModifiedBy>Барабанщиков М.М.</cp:lastModifiedBy>
  <cp:revision>21</cp:revision>
  <dcterms:created xsi:type="dcterms:W3CDTF">2021-02-08T15:40:53Z</dcterms:created>
  <dcterms:modified xsi:type="dcterms:W3CDTF">2023-02-27T12:40:54Z</dcterms:modified>
</cp:coreProperties>
</file>