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7" r:id="rId12"/>
    <p:sldId id="298" r:id="rId13"/>
    <p:sldId id="299" r:id="rId14"/>
    <p:sldId id="266" r:id="rId15"/>
    <p:sldId id="26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8" r:id="rId27"/>
    <p:sldId id="26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70" r:id="rId36"/>
    <p:sldId id="271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7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5DD65E-46FA-403D-8C97-A73BFB87E72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2161D9-B280-4F44-8A67-245438483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3;&#1105;&#1085;&#1072;\&#1047;&#1074;&#1105;&#1079;&#1076;&#1099;%20&#1080;%20&#1080;&#1093;%20&#1088;&#1072;&#1079;&#1085;&#1086;&#1086;&#1073;&#1088;&#1072;&#1079;&#1080;&#1077;\&#1069;&#1074;&#1086;&#1083;&#1102;&#1094;&#1080;&#1103;%20&#1076;&#1074;&#1086;&#1081;&#1085;&#1099;&#1093;%20&#1079;&#1074;&#1105;&#1079;&#1076;.mp4" TargetMode="Externa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6863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«Звёзды и их разнообразие»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714884"/>
            <a:ext cx="6043610" cy="19716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                                         Подготовили проект:</a:t>
            </a:r>
          </a:p>
          <a:p>
            <a:r>
              <a:rPr lang="ru-RU" dirty="0" smtClean="0"/>
              <a:t>                                                                   Сальникова Алёна</a:t>
            </a:r>
          </a:p>
          <a:p>
            <a:r>
              <a:rPr lang="ru-RU" dirty="0" smtClean="0"/>
              <a:t>                                                                   </a:t>
            </a:r>
            <a:r>
              <a:rPr lang="ru-RU" dirty="0" err="1" smtClean="0"/>
              <a:t>Бубнова</a:t>
            </a:r>
            <a:r>
              <a:rPr lang="ru-RU" dirty="0" smtClean="0"/>
              <a:t> Ольга</a:t>
            </a:r>
          </a:p>
          <a:p>
            <a:r>
              <a:rPr lang="ru-RU" dirty="0" smtClean="0"/>
              <a:t>                                                                   Пелевин Валерий</a:t>
            </a:r>
          </a:p>
          <a:p>
            <a:r>
              <a:rPr lang="ru-RU" dirty="0" smtClean="0"/>
              <a:t>                                                                   </a:t>
            </a:r>
            <a:r>
              <a:rPr lang="ru-RU" dirty="0" err="1" smtClean="0"/>
              <a:t>Аманбаева</a:t>
            </a:r>
            <a:r>
              <a:rPr lang="ru-RU" dirty="0" smtClean="0"/>
              <a:t> Альбина</a:t>
            </a:r>
          </a:p>
          <a:p>
            <a:r>
              <a:rPr lang="ru-RU" dirty="0" smtClean="0"/>
              <a:t>                                                                   Ушаков Никита</a:t>
            </a:r>
            <a:endParaRPr lang="ru-RU" dirty="0"/>
          </a:p>
        </p:txBody>
      </p:sp>
      <p:pic>
        <p:nvPicPr>
          <p:cNvPr id="13314" name="Picture 2" descr="http://luxfon.com/pic/201506/2560x1600/luxfon.com-372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071546"/>
            <a:ext cx="5500726" cy="343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Звёзды и их разнообразие\2\Красный гигант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5883830" cy="36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Звёзды и их разнообразие\2\белый карлик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5904656" cy="33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вёзды и их разнообразие\2\Красный гигант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912581" cy="49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97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Звёзды и их разнообразие\2\красный гигант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62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17637"/>
            <a:ext cx="720566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E:\Звёзды и их разнообразие\2\слайд 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p.userapi.com/c837130/v837130539/311c6/s-9T7wTrwu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784751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s019.radikal.ru/i634/1205/54/f01b47fe8a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94"/>
            <a:ext cx="7691667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zwalls.ru/pic/201309/2560x1440/zwalls.ru-4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57231"/>
            <a:ext cx="7874056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novoboi.ru/download_img.php?dimg=20354&amp;raz=2560x16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85794"/>
            <a:ext cx="788675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mtdata.ru/u23/photo6ABF/20707213577-0/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142984"/>
            <a:ext cx="7786742" cy="438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elitefon.ru/pic/201211/1600x1200/elitefon.ru-93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Звёзды, расстояния до звёзд, температура и светимость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Красные гиганты и белые карлики, объяснение разнообразия звёзд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Судьбы звёзд, от газового облака до белого карлика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 Эволюция звёзд разной массы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7" action="ppaction://hlinksldjump"/>
              </a:rPr>
              <a:t>Чёрные дыры, эволюция двойных звёзд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429652" y="6286520"/>
            <a:ext cx="500066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xn--80aaokplcfj8ap.xn--p1ai/wp-content/uploads/2015/12/karl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071546"/>
            <a:ext cx="7929618" cy="472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nauka21vek.ru/wp-content/uploads/2012/09/1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94"/>
            <a:ext cx="768844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 descr="http://xn--g1abbgcj8a7g.xn--p1ai/uploads/images/p/r/i/pri_i_zvezda_pu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://xn--g1abbgcj8a7g.xn--p1ai/uploads/images/p/r/i/pri_i_zvezda_pul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://xn--g1abbgcj8a7g.xn--p1ai/uploads/images/p/r/i/pri_i_zvezda_pul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428604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simprid.ru/images/wallpapers/originals/_14/2105140606_20796935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928670"/>
            <a:ext cx="7572428" cy="47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857356" y="214290"/>
            <a:ext cx="6215106" cy="6429420"/>
            <a:chOff x="2285984" y="1571612"/>
            <a:chExt cx="5072098" cy="5072098"/>
          </a:xfrm>
        </p:grpSpPr>
        <p:pic>
          <p:nvPicPr>
            <p:cNvPr id="46084" name="Picture 4" descr="http://www.tophonewalls.com/phonesize/size.php?src=http://www.tophonewalls.com/images/sky/3jzrkpk5jlz.jpg&amp;h=1920&amp;w=216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5984" y="1571612"/>
              <a:ext cx="5072098" cy="507209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857488" y="3143248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Сириус В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00760" y="3143248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Земля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popmech.ru/upload/iblock/1fb/1fbeb191c554e14492659588df448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71546"/>
            <a:ext cx="7858180" cy="442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://cdn.wallpapersafari.com/45/70/6QzZF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071546"/>
            <a:ext cx="7858180" cy="442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636530/v636530716/57b15/X77VXW3kzF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571480"/>
            <a:ext cx="7786742" cy="584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pp.userapi.com/c636530/v636530716/57b1f/_EIOi_ptsg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428604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p.userapi.com/c636530/v636530716/57b28/f9_owpvcs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714356"/>
            <a:ext cx="795136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39216/v639216935/1e545/d7jdfyDK4s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736"/>
            <a:ext cx="7595937" cy="50006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звезда?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pp.userapi.com/c636530/v636530716/57b31/ZME5O395ig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5" y="285728"/>
            <a:ext cx="777077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pp.userapi.com/c636530/v636530716/57b3b/fz6LF_67wq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57232"/>
            <a:ext cx="787405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p.userapi.com/c636530/v636530716/57b44/O43Oz5cdw0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57166"/>
            <a:ext cx="7786742" cy="622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p.userapi.com/c636530/v636530716/57b4c/a6A3qaAo7u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8572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pp.userapi.com/c636530/v636530716/57b54/pZBuh4qW5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42852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pp.userapi.com/c636530/v636530716/57b5b/TX5RkvYSFD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500042"/>
            <a:ext cx="7215238" cy="538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Чёрные дыры</a:t>
            </a:r>
            <a:endParaRPr lang="ru-RU" dirty="0"/>
          </a:p>
        </p:txBody>
      </p:sp>
      <p:pic>
        <p:nvPicPr>
          <p:cNvPr id="84994" name="Picture 2" descr="http://www.ubackground.com/_ph/12/8719385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00173"/>
            <a:ext cx="7786742" cy="486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917596"/>
          </a:xfrm>
        </p:spPr>
        <p:txBody>
          <a:bodyPr/>
          <a:lstStyle/>
          <a:p>
            <a:r>
              <a:rPr lang="ru-RU" dirty="0" smtClean="0"/>
              <a:t>Описание объекта</a:t>
            </a:r>
            <a:endParaRPr lang="ru-RU" dirty="0"/>
          </a:p>
        </p:txBody>
      </p:sp>
      <p:pic>
        <p:nvPicPr>
          <p:cNvPr id="92162" name="Picture 2" descr="http://montirey.org/files.images/image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4357718" cy="5541649"/>
          </a:xfrm>
          <a:prstGeom prst="rect">
            <a:avLst/>
          </a:prstGeom>
          <a:noFill/>
        </p:spPr>
      </p:pic>
      <p:pic>
        <p:nvPicPr>
          <p:cNvPr id="92164" name="Picture 4" descr="http://galspace.spb.ru/index338.file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14488"/>
            <a:ext cx="4153068" cy="3696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Тайны гравитации</a:t>
            </a:r>
            <a:endParaRPr lang="ru-RU" dirty="0"/>
          </a:p>
        </p:txBody>
      </p:sp>
      <p:pic>
        <p:nvPicPr>
          <p:cNvPr id="93186" name="Picture 2" descr="http://kvant.space/sites/default/files/2_1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285860"/>
            <a:ext cx="6357982" cy="533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858148" cy="13462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попадает материя в «кротовую нору»? </a:t>
            </a:r>
            <a:endParaRPr lang="ru-RU" sz="3600" dirty="0"/>
          </a:p>
        </p:txBody>
      </p:sp>
      <p:pic>
        <p:nvPicPr>
          <p:cNvPr id="94210" name="Picture 2" descr="https://societyofmodernastronomy.files.wordpress.com/2014/12/black-hole-640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750099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639216/v639216935/1e54c/iMOo4HugYR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7609112" cy="50274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Расстояние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Реакция на излучаемый свет</a:t>
            </a:r>
            <a:endParaRPr lang="ru-RU" dirty="0"/>
          </a:p>
        </p:txBody>
      </p:sp>
      <p:pic>
        <p:nvPicPr>
          <p:cNvPr id="95234" name="Picture 2" descr="http://wallpapercave.com/wp/Sq3Gf2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7500990" cy="468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Дыры на каждом шагу</a:t>
            </a:r>
            <a:endParaRPr lang="ru-RU" dirty="0"/>
          </a:p>
        </p:txBody>
      </p:sp>
      <p:pic>
        <p:nvPicPr>
          <p:cNvPr id="96258" name="Picture 2" descr="http://mainfun.ru/uploads/images/01/59/72/2015/04/02/46641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5333980" cy="3000364"/>
          </a:xfrm>
          <a:prstGeom prst="rect">
            <a:avLst/>
          </a:prstGeom>
          <a:noFill/>
        </p:spPr>
      </p:pic>
      <p:pic>
        <p:nvPicPr>
          <p:cNvPr id="96260" name="Picture 4" descr="http://mainfun.ru/uploads/images/01/59/72/2015/04/02/4b83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643314"/>
            <a:ext cx="4881570" cy="274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Двойные звёзды</a:t>
            </a:r>
            <a:endParaRPr lang="ru-RU" dirty="0"/>
          </a:p>
        </p:txBody>
      </p:sp>
      <p:pic>
        <p:nvPicPr>
          <p:cNvPr id="97282" name="Picture 2" descr="https://roskocmoc.ru/images_sertificate/POCHTA/gotovo/email_Double_Star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724952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98306" name="Picture 2" descr="http://o-kosmose.net/wp-content/uploads/2015/07/AlphaCentau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285860"/>
            <a:ext cx="6858048" cy="51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989034"/>
          </a:xfrm>
        </p:spPr>
        <p:txBody>
          <a:bodyPr/>
          <a:lstStyle/>
          <a:p>
            <a:r>
              <a:rPr lang="ru-RU" dirty="0" smtClean="0"/>
              <a:t>Эволюция двойных звёзд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01090" y="6215082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Эволюция двойных звёз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571604" y="1071546"/>
            <a:ext cx="6715172" cy="503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Расстояние</a:t>
            </a:r>
            <a:endParaRPr lang="ru-RU" dirty="0"/>
          </a:p>
        </p:txBody>
      </p:sp>
      <p:pic>
        <p:nvPicPr>
          <p:cNvPr id="17410" name="Picture 2" descr="https://pp.userapi.com/c639216/v639216935/1e553/Ot-uKJdS6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71612"/>
            <a:ext cx="7000924" cy="492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Светимость</a:t>
            </a:r>
            <a:endParaRPr lang="ru-RU" dirty="0"/>
          </a:p>
        </p:txBody>
      </p:sp>
      <p:pic>
        <p:nvPicPr>
          <p:cNvPr id="18434" name="Picture 2" descr="https://pp.userapi.com/c639216/v639216935/1e55a/jUJCPVdD1d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00174"/>
            <a:ext cx="730023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Светимость</a:t>
            </a:r>
            <a:endParaRPr lang="ru-RU" dirty="0"/>
          </a:p>
        </p:txBody>
      </p:sp>
      <p:pic>
        <p:nvPicPr>
          <p:cNvPr id="19460" name="Picture 4" descr="http://bigslide.ru/images/2/1747/960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428736"/>
            <a:ext cx="5929354" cy="518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</a:t>
            </a:r>
            <a:endParaRPr lang="ru-RU" dirty="0"/>
          </a:p>
        </p:txBody>
      </p:sp>
      <p:pic>
        <p:nvPicPr>
          <p:cNvPr id="20484" name="Picture 4" descr="https://arhivurokov.ru/videouroki/html/2013/12/23/98671653/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3116"/>
            <a:ext cx="7929618" cy="3638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</a:t>
            </a:r>
            <a:endParaRPr lang="ru-RU" dirty="0"/>
          </a:p>
        </p:txBody>
      </p:sp>
      <p:pic>
        <p:nvPicPr>
          <p:cNvPr id="21506" name="Picture 2" descr="https://pp.userapi.com/c639216/v639216935/1e56f/xK9YzHqmuj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500174"/>
            <a:ext cx="6357982" cy="4943477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43966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279</TotalTime>
  <Words>109</Words>
  <Application>Microsoft Office PowerPoint</Application>
  <PresentationFormat>Экран (4:3)</PresentationFormat>
  <Paragraphs>31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«Звёзды и их разнообразие»</vt:lpstr>
      <vt:lpstr>Содержание</vt:lpstr>
      <vt:lpstr>Что такое звезда?</vt:lpstr>
      <vt:lpstr>Расстояние</vt:lpstr>
      <vt:lpstr>Расстояние</vt:lpstr>
      <vt:lpstr>Светимость</vt:lpstr>
      <vt:lpstr>Светимость</vt:lpstr>
      <vt:lpstr>Температура</vt:lpstr>
      <vt:lpstr>Температура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Чёрные дыры</vt:lpstr>
      <vt:lpstr>Описание объекта</vt:lpstr>
      <vt:lpstr>Тайны гравитации</vt:lpstr>
      <vt:lpstr>Как попадает материя в «кротовую нору»? </vt:lpstr>
      <vt:lpstr>Реакция на излучаемый свет</vt:lpstr>
      <vt:lpstr>Дыры на каждом шагу</vt:lpstr>
      <vt:lpstr>Двойные звёзды</vt:lpstr>
      <vt:lpstr>Примеры</vt:lpstr>
      <vt:lpstr>Эволюция двойных звёзд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«Звёзды и их разнообразие»</dc:title>
  <dc:creator>User</dc:creator>
  <cp:lastModifiedBy>Muxa</cp:lastModifiedBy>
  <cp:revision>28</cp:revision>
  <dcterms:created xsi:type="dcterms:W3CDTF">2017-05-01T16:30:06Z</dcterms:created>
  <dcterms:modified xsi:type="dcterms:W3CDTF">2023-10-09T19:57:28Z</dcterms:modified>
</cp:coreProperties>
</file>