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64" r:id="rId3"/>
    <p:sldId id="261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96" y="-2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307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07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7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5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07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A08E7C1B-64CC-4258-9F7E-7F779706991F}" type="datetimeFigureOut">
              <a:rPr lang="ru-RU"/>
              <a:pPr/>
              <a:t>27.10.2016</a:t>
            </a:fld>
            <a:endParaRPr lang="ru-RU"/>
          </a:p>
        </p:txBody>
      </p:sp>
      <p:sp>
        <p:nvSpPr>
          <p:cNvPr id="307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A98CD5D-4D0D-4048-97D6-FC7901C199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28248D-CC0A-4109-8460-EA2E9FB0A81E}" type="datetimeFigureOut">
              <a:rPr lang="ru-RU"/>
              <a:pPr/>
              <a:t>27.10.2016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6B8594-0368-442D-893F-C0F87E1E0CC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A5CF0C-9456-4EA3-AEA9-8C231E87319D}" type="datetimeFigureOut">
              <a:rPr lang="ru-RU"/>
              <a:pPr/>
              <a:t>27.10.2016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6D3166-0398-4192-B0C7-B1E7ED95A8D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9D6B4B-7F95-4BAA-B034-532B6AEC3216}" type="datetimeFigureOut">
              <a:rPr lang="ru-RU"/>
              <a:pPr/>
              <a:t>27.10.2016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C91BB4-7C9E-4256-8521-91E68D013F0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01128-A014-4D92-A10C-DF09831A6F4A}" type="datetimeFigureOut">
              <a:rPr lang="ru-RU"/>
              <a:pPr/>
              <a:t>27.10.2016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8693D5-4124-486E-B88E-F7B93935BEF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636B1A-83BF-4E41-BAAA-44156B2DC0ED}" type="datetimeFigureOut">
              <a:rPr lang="ru-RU"/>
              <a:pPr/>
              <a:t>27.10.2016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93FA33-A0EE-4656-9B57-C9204F1C4A4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7D0A20-567E-4ACF-AAFF-A52CA76274A3}" type="datetimeFigureOut">
              <a:rPr lang="ru-RU"/>
              <a:pPr/>
              <a:t>27.10.2016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0DE5D6-352D-4BAB-AD38-1E3F52A0E3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2B3D00-6599-40ED-8090-E48CDEF7F354}" type="datetimeFigureOut">
              <a:rPr lang="ru-RU"/>
              <a:pPr/>
              <a:t>27.10.2016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A770F8-2220-487B-9985-18DC86E757F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37BC70-FB62-4540-A327-28103AB3A06B}" type="datetimeFigureOut">
              <a:rPr lang="ru-RU"/>
              <a:pPr/>
              <a:t>27.10.2016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6B1C6F-7500-4F70-A152-42886658054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4DAAE8-7457-4AE6-BFE7-5F16ECBB09FD}" type="datetimeFigureOut">
              <a:rPr lang="ru-RU"/>
              <a:pPr/>
              <a:t>27.10.2016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841003-AF8A-4DBF-8DCD-91229FCCC18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A83B47-12AD-4A56-A71A-A6EDB477110D}" type="datetimeFigureOut">
              <a:rPr lang="ru-RU"/>
              <a:pPr/>
              <a:t>27.10.2016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94686F-9977-4C7B-93FF-D68B5E3634F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fld id="{B3D5D463-63DE-4A7A-85FB-826606C58311}" type="datetimeFigureOut">
              <a:rPr lang="ru-RU"/>
              <a:pPr/>
              <a:t>27.10.2016</a:t>
            </a:fld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E0CDC75-471B-417C-93E8-6455C1501F73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297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97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97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7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7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97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/>
          <a:p>
            <a:r>
              <a:rPr lang="ru-RU" sz="8000"/>
              <a:t>Удивительные свойства воды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09600" y="1600200"/>
            <a:ext cx="5775325" cy="4525963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ru-RU" sz="2800"/>
              <a:t>Вода - самое удивительное и самое загадочное вещество на Земле. Она играет важнейшую роль во всех жизненных процессах и явлений, происходящих на нашей планете и за ее пределами. Именно поэтому, древние философы рассматривали воду в качестве важнейшей составляющей части материи.</a:t>
            </a:r>
          </a:p>
          <a:p>
            <a:pPr>
              <a:lnSpc>
                <a:spcPct val="70000"/>
              </a:lnSpc>
            </a:pPr>
            <a:r>
              <a:rPr lang="ru-RU" sz="2800"/>
              <a:t>Современная наука утвердила роль воды как универсального, планетарного компонента, определяющего структуру и свойства бесчисленного множества объектов живой и неживой природы.</a:t>
            </a:r>
          </a:p>
          <a:p>
            <a:pPr>
              <a:lnSpc>
                <a:spcPct val="70000"/>
              </a:lnSpc>
            </a:pPr>
            <a:endParaRPr lang="ru-RU" sz="2800"/>
          </a:p>
        </p:txBody>
      </p:sp>
      <p:pic>
        <p:nvPicPr>
          <p:cNvPr id="14339" name="Picture 2" descr="Картинки по запросу свойства воды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2750" y="3001963"/>
            <a:ext cx="4286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0850" y="1908175"/>
            <a:ext cx="6135688" cy="473075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ru-RU" sz="2800"/>
              <a:t>До некоторых пор казалось, что проще и изученной воды ничего быть не может. Зазубренная всеми формула, температурные метаморфозы ото льда до пара, способность растворять некоторые вещества и участвовать в процессе конвекции - вот практически и все. На самом же деле, с "простой" водой оказалось не так уж все и просто...</a:t>
            </a:r>
          </a:p>
          <a:p>
            <a:pPr>
              <a:lnSpc>
                <a:spcPct val="70000"/>
              </a:lnSpc>
            </a:pPr>
            <a:r>
              <a:rPr lang="ru-RU" sz="2800"/>
              <a:t>Вода наделялась душой во многих культурах мира. Открытие современными учеными четвертого, информационного, состояния воды, стало доказательством ее памяти. Вода способна воспринимать, сохранять и передавать информацию, даже такую тонкую, как человеческая мысль, эмоция, слово.</a:t>
            </a:r>
          </a:p>
          <a:p>
            <a:pPr>
              <a:lnSpc>
                <a:spcPct val="70000"/>
              </a:lnSpc>
            </a:pPr>
            <a:endParaRPr lang="ru-RU" sz="2800"/>
          </a:p>
        </p:txBody>
      </p:sp>
      <p:pic>
        <p:nvPicPr>
          <p:cNvPr id="15362" name="Picture 2" descr="Картинки по запросу свойства воды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8213" y="2597150"/>
            <a:ext cx="4321175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09600" y="1600200"/>
            <a:ext cx="6729413" cy="4525963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ru-RU" sz="2800"/>
              <a:t>Так что особенного в этом веществе. Молекула воды является наиболее распространённым веществом на планете и, встречающимся на ней в жидком, газообразном и твёрдом состоянии. Вода – жидкость без вкуса, запаха и цвета, плотность 1,0 г/ см3. Гидросфера занимает 71% поверхности земного шара. Рождается из элементов, занимающих первое и третье место по распространенности во вселенной, в объёмном соотношении 2:1. Это одна из самых маленьких молекул нам известных. Уже много веков учёные изучают воду. Времени было достаточно, казалось о воде должно было быть всё известно, но не тут то было.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000"/>
              <a:t>Молекула воды состоит из двух атомов водорода (Н) и одного атома кислорода (О). Все многообразие свойств воды и необычность их проявления, в конечном счете, определяются физической природой этих атомов и способом их объединения в молекулу. В отдельной молекуле воды ядра водорода и кислорода расположены так относительно друг друга, что образуют как бы равнобедренный треугольник со сравнительно крупным ядром кислорода на вершине и двумя мелкими ядрами водорода у основания. В молекуле воды имеются четыре полюса зарядов: два отрицательных за счет избытка электронной плотности у кислородных пар электронов и два положительных - вследствие недостатка электронной плотности у ядер водорода - протонов.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/>
              <a:t>Изо льда состоят огромные горные ледники, им покрыты и некоторые материки. Лёд хранит в себе огромные запасы пресной воды. Лёд твёрдый, а течёт как жидкость. Образуя огромные реки, медленно стекающие с гор. Лёд необычайно прочен и долговечен. Он может десятки тысяч лет хранить в себе скелеты животных, погибших в ледниках. Улавливая солнечное излучение, вода помогает поддерживать температуру на земле в комфортном диапазоне. Мощные морские течения разносят огромные объёмы воды по всей планете, в частности не дают мерзнуть европейцам омывая Европу Гольфстримом. И, наконец, вода обеспечивает жизнедеятельность всех организмов: она переносит питательные вещества, собирает и выводит отходы.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</TotalTime>
  <Words>424</Words>
  <Application>Microsoft Office PowerPoint</Application>
  <PresentationFormat>Произвольный</PresentationFormat>
  <Paragraphs>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Arial</vt:lpstr>
      <vt:lpstr>Garamond</vt:lpstr>
      <vt:lpstr>Times New Roman</vt:lpstr>
      <vt:lpstr>Wingdings</vt:lpstr>
      <vt:lpstr>Течение</vt:lpstr>
      <vt:lpstr>Удивительные свойства воды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Удивительные свойства воды</dc:title>
  <dc:creator>vladimir p</dc:creator>
  <cp:lastModifiedBy>USER</cp:lastModifiedBy>
  <cp:revision>2</cp:revision>
  <dcterms:created xsi:type="dcterms:W3CDTF">2016-10-25T17:23:14Z</dcterms:created>
  <dcterms:modified xsi:type="dcterms:W3CDTF">2016-10-27T07:00:59Z</dcterms:modified>
</cp:coreProperties>
</file>