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A78C-0E8F-47F0-92E6-87AF961EB919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AAF4-206B-494B-94F2-E250B5572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A78C-0E8F-47F0-92E6-87AF961EB919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AAF4-206B-494B-94F2-E250B5572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A78C-0E8F-47F0-92E6-87AF961EB919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AAF4-206B-494B-94F2-E250B5572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A78C-0E8F-47F0-92E6-87AF961EB919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AAF4-206B-494B-94F2-E250B5572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A78C-0E8F-47F0-92E6-87AF961EB919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AAF4-206B-494B-94F2-E250B5572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A78C-0E8F-47F0-92E6-87AF961EB919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AAF4-206B-494B-94F2-E250B5572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A78C-0E8F-47F0-92E6-87AF961EB919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AAF4-206B-494B-94F2-E250B5572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A78C-0E8F-47F0-92E6-87AF961EB919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AAF4-206B-494B-94F2-E250B5572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A78C-0E8F-47F0-92E6-87AF961EB919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AAF4-206B-494B-94F2-E250B5572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A78C-0E8F-47F0-92E6-87AF961EB919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AAF4-206B-494B-94F2-E250B5572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A78C-0E8F-47F0-92E6-87AF961EB919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AAF4-206B-494B-94F2-E250B5572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4A78C-0E8F-47F0-92E6-87AF961EB919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DAAF4-206B-494B-94F2-E250B5572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source=qa&amp;text=%D0%90%D0%BB%D1%8C%D1%84%D1%80%D0%B5%D0%B4%20%D0%9D%D0%BE%D0%B1%D0%B5%D0%BB%D1%8C&amp;img_url=http://usiter.com/uploads/20120708/alfred+nobel+64021090550.jpg&amp;pos=8&amp;rpt=simage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yandex.ru/images/search?source=qa&amp;text=%D0%90%D0%BB%D1%8C%D1%84%D1%80%D0%B5%D0%B4%20%D0%9D%D0%BE%D0%B1%D0%B5%D0%BB%D1%8C&amp;img_url=http://tiedetuubi.fi/sites/default/files/field/image/nobel.jpg&amp;pos=3&amp;rpt=simage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yandex.ru/images/search?p=1&amp;text=%D1%8D%D0%B9%D0%BD%D1%88%D1%82%D0%B5%D0%B9%D0%BD&amp;img_url=http://www.vladtime.ru/uploads/posts/2016-03/1457956931_2.jpg&amp;pos=58&amp;rpt=simage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yandex.ru/images/search?p=1&amp;text=%D1%8D%D0%B9%D0%BD%D1%88%D1%82%D0%B5%D0%B9%D0%BD&amp;img_url=http://lichnosti.net/photos/37/13500348845.jpg&amp;pos=32&amp;rpt=simage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yandex.ru/images/search?text=%D1%8D%D0%B9%D0%BD%D1%88%D1%82%D0%B5%D0%B9%D0%BD&amp;img_url=http://www.lada-largus.com/upload/forum/48aac27f28bfb7e4aae21beaf3cacc7c.jpg.jpg&amp;pos=1&amp;rpt=simag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571635"/>
          </a:xfrm>
        </p:spPr>
        <p:txBody>
          <a:bodyPr/>
          <a:lstStyle/>
          <a:p>
            <a:r>
              <a:rPr lang="ru-RU" dirty="0" smtClean="0"/>
              <a:t>Нобелевские лауреаты  </a:t>
            </a:r>
            <a:br>
              <a:rPr lang="ru-RU" dirty="0" smtClean="0"/>
            </a:br>
            <a:r>
              <a:rPr lang="ru-RU" dirty="0" smtClean="0"/>
              <a:t>в области физики.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500306"/>
            <a:ext cx="7643866" cy="364333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Нобелевская премия- это одна из наиболее престижных международных премий, ежегодно присуждаемая за выдающиеся научные исследования, революционные изобретения или крупный вклад в культуру или общество.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Кто же придумал нобелевскую премию.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Её придумал Альфред </a:t>
            </a:r>
            <a:r>
              <a:rPr lang="ru-RU" dirty="0" err="1" smtClean="0"/>
              <a:t>Бернхард</a:t>
            </a:r>
            <a:r>
              <a:rPr lang="ru-RU" dirty="0" smtClean="0"/>
              <a:t> Нобель (шведский химик, инженер и изобретатель динамита).</a:t>
            </a:r>
            <a:endParaRPr lang="ru-RU" dirty="0"/>
          </a:p>
        </p:txBody>
      </p:sp>
      <p:pic>
        <p:nvPicPr>
          <p:cNvPr id="2050" name="Picture 2" descr="скачать фото альфред нобель.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4000528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Он завещал огромное своё состояние на учреждение премий, присуждаемых за наиболее важные достижения в физике, химии, литературе и медицине.</a:t>
            </a:r>
            <a:endParaRPr lang="ru-RU" dirty="0"/>
          </a:p>
        </p:txBody>
      </p:sp>
      <p:pic>
        <p:nvPicPr>
          <p:cNvPr id="1026" name="Picture 2" descr="АЛЬФРЕД НОБЕЛЬ (21 октября 1833) .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643050"/>
            <a:ext cx="4214842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Альберт Эйнштейн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Один из нобелевских лауреатов 1921 года по физике. Он родился </a:t>
            </a:r>
            <a:r>
              <a:rPr lang="ru-RU" dirty="0" smtClean="0"/>
              <a:t> </a:t>
            </a:r>
            <a:r>
              <a:rPr lang="ru-RU" dirty="0" smtClean="0"/>
              <a:t>14 марта </a:t>
            </a:r>
            <a:r>
              <a:rPr lang="ru-RU" dirty="0" smtClean="0"/>
              <a:t>в 1879 </a:t>
            </a:r>
            <a:r>
              <a:rPr lang="ru-RU" dirty="0" smtClean="0"/>
              <a:t>году, городе Ульм, Вюртемберг, Германия.</a:t>
            </a:r>
            <a:endParaRPr lang="ru-RU" dirty="0"/>
          </a:p>
        </p:txBody>
      </p:sp>
      <p:pic>
        <p:nvPicPr>
          <p:cNvPr id="16386" name="Picture 2" descr="Формула решения проблем Эйнштейна. 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71612"/>
            <a:ext cx="4357718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Он автор более 300 научных работ по физике, а также около 150 книг и статей в области истории, философии и публицистики и др.</a:t>
            </a:r>
            <a:endParaRPr lang="ru-RU" dirty="0"/>
          </a:p>
        </p:txBody>
      </p:sp>
      <p:pic>
        <p:nvPicPr>
          <p:cNvPr id="18434" name="Picture 2" descr="10 золотых цитат Альберта Эйнштейна.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71612"/>
            <a:ext cx="4000528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3050"/>
            <a:ext cx="4038600" cy="448311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Эйнштейн разработал несколько значительных физических теорий</a:t>
            </a:r>
            <a:r>
              <a:rPr lang="en-US" dirty="0" smtClean="0"/>
              <a:t>:</a:t>
            </a:r>
            <a:r>
              <a:rPr lang="ru-RU" dirty="0" smtClean="0"/>
              <a:t> Специальная и общая теория относительности. Квантовая теория фотоэффекта, теплоёмкости и статистика </a:t>
            </a:r>
            <a:r>
              <a:rPr lang="ru-RU" dirty="0" err="1" smtClean="0"/>
              <a:t>Бозе</a:t>
            </a:r>
            <a:r>
              <a:rPr lang="ru-RU" dirty="0" smtClean="0"/>
              <a:t>- Эйнштейна и др.</a:t>
            </a:r>
            <a:endParaRPr lang="ru-RU" dirty="0"/>
          </a:p>
        </p:txBody>
      </p:sp>
      <p:pic>
        <p:nvPicPr>
          <p:cNvPr id="17410" name="Picture 2" descr="Эйнштейн афоризмы - 68ca. 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71612"/>
            <a:ext cx="3857652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149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Нобелевские лауреаты   в области физики.</vt:lpstr>
      <vt:lpstr>Кто же придумал нобелевскую премию.</vt:lpstr>
      <vt:lpstr>Слайд 3</vt:lpstr>
      <vt:lpstr>Альберт Эйнштейн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2016-10-03T14:46:53Z</dcterms:created>
  <dcterms:modified xsi:type="dcterms:W3CDTF">2016-10-03T16:12:35Z</dcterms:modified>
</cp:coreProperties>
</file>