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428868"/>
            <a:ext cx="7772400" cy="1470025"/>
          </a:xfrm>
        </p:spPr>
        <p:txBody>
          <a:bodyPr>
            <a:noAutofit/>
          </a:bodyPr>
          <a:lstStyle/>
          <a:p>
            <a:r>
              <a:rPr lang="ru-RU" sz="7200" dirty="0" smtClean="0"/>
              <a:t>Нобелевские лауреаты в области физики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В наше время знание основ физики необходимо каждому, чтобы иметь правильное представление об окружающем мире. Тем же, кто решил связать свою будущую профессию с физикой, изучение этой науки поможет сделать первые шаги на пути к овладению профессией. В наше время трудно представить какие-нибудь области науки и техники без электронных вычислительных машин. Знание физики в будущем поможет нам лучше овладеть своей профессией.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472518" cy="321471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Нобелевская премия</a:t>
            </a:r>
            <a:r>
              <a:rPr lang="ru-RU" dirty="0" smtClean="0"/>
              <a:t>  — одна из наиболее престижных международных премий, ежегодно присуждаемая за выдающиеся научные исследования, революционные изобретения или крупный вклад </a:t>
            </a:r>
            <a:r>
              <a:rPr lang="ru-RU" dirty="0" smtClean="0"/>
              <a:t>в культуру</a:t>
            </a:r>
            <a:r>
              <a:rPr lang="ru-RU" dirty="0" smtClean="0"/>
              <a:t> или развитие общества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Медаль, вручаемая лауреату Нобелевской </a:t>
            </a:r>
            <a:r>
              <a:rPr lang="ru-RU" dirty="0" smtClean="0"/>
              <a:t>премии:</a:t>
            </a:r>
            <a:endParaRPr lang="ru-RU" dirty="0"/>
          </a:p>
        </p:txBody>
      </p:sp>
      <p:pic>
        <p:nvPicPr>
          <p:cNvPr id="1026" name="Picture 2" descr="https://upload.wikimedia.org/wikipedia/ru/8/8f/Nobel_Prize_Med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571876"/>
            <a:ext cx="6215814" cy="3162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428604"/>
            <a:ext cx="4643470" cy="6215106"/>
          </a:xfrm>
        </p:spPr>
        <p:txBody>
          <a:bodyPr>
            <a:normAutofit fontScale="70000" lnSpcReduction="20000"/>
          </a:bodyPr>
          <a:lstStyle/>
          <a:p>
            <a:r>
              <a:rPr lang="ru-RU" sz="5800" dirty="0" smtClean="0"/>
              <a:t>Тамм Игорь Евгеньевич</a:t>
            </a:r>
            <a:r>
              <a:rPr lang="ru-RU" dirty="0" smtClean="0"/>
              <a:t> (1895-1971). Этот ученый работал в областях науки, которые были мало исследованы. Так, он изучал квантовую механику, а также теорию атомного ядра. Ему в конце 30-х годов удалось совместно с И. М. Франком объяснить эффект Черенкова-Вавилова - </a:t>
            </a:r>
            <a:r>
              <a:rPr lang="ru-RU" dirty="0" err="1" smtClean="0"/>
              <a:t>голубое</a:t>
            </a:r>
            <a:r>
              <a:rPr lang="ru-RU" dirty="0" smtClean="0"/>
              <a:t> свечение жидкости, Именно за эти исследования позднее он получил Нобелевскую премию. Но сам Игорь Евгеньевич основными своими достижениями в науке считал работы по изучению элементарных частиц и атомного ядра. </a:t>
            </a:r>
            <a:endParaRPr lang="ru-RU" dirty="0"/>
          </a:p>
        </p:txBody>
      </p:sp>
      <p:pic>
        <p:nvPicPr>
          <p:cNvPr id="16386" name="Picture 2" descr="нобелевские лауреаты росс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428604"/>
            <a:ext cx="4037472" cy="5721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7166"/>
            <a:ext cx="4357718" cy="62404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Ландау Лев Давидович</a:t>
            </a:r>
            <a:r>
              <a:rPr lang="ru-RU" dirty="0" smtClean="0"/>
              <a:t> (1908-1968). </a:t>
            </a:r>
          </a:p>
          <a:p>
            <a:r>
              <a:rPr lang="ru-RU" sz="2800" dirty="0" smtClean="0"/>
              <a:t>Талант этого ученого был многогранен. Он объяснил такое явление, как текучесть жидкого гелия, создал свою теорию квантовой жидкости, а также изучал колебания электронной плазмы</a:t>
            </a:r>
            <a:endParaRPr lang="ru-RU" sz="2800" dirty="0"/>
          </a:p>
        </p:txBody>
      </p:sp>
      <p:pic>
        <p:nvPicPr>
          <p:cNvPr id="17410" name="Picture 2" descr="лауреаты нобелевской премии росс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4532316" cy="6357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29124" y="428604"/>
            <a:ext cx="4257676" cy="614366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Прохоров Александр Михайлович совместно с Басовым Николаем Геннадьевичем разработал молекулярные генераторы. Благодаря этому изобретению они нашли способ создания концентрированного радиоизлучения и получили за это нобелевскую премию.</a:t>
            </a:r>
            <a:endParaRPr lang="ru-RU" dirty="0"/>
          </a:p>
        </p:txBody>
      </p:sp>
      <p:pic>
        <p:nvPicPr>
          <p:cNvPr id="18434" name="Picture 2" descr="нобелевские лауреаты россии по литератур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3672114" cy="51960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285728"/>
            <a:ext cx="4114800" cy="6215106"/>
          </a:xfrm>
        </p:spPr>
        <p:txBody>
          <a:bodyPr>
            <a:normAutofit/>
          </a:bodyPr>
          <a:lstStyle/>
          <a:p>
            <a:r>
              <a:rPr lang="ru-RU" dirty="0" smtClean="0"/>
              <a:t>Капица Петр Леонидович (1894-1984) ему удалось в 1938 году открыть явление сверхтекучести. За это в 1978 году ему присудили Нобелевскую премию. </a:t>
            </a:r>
            <a:endParaRPr lang="ru-RU" dirty="0"/>
          </a:p>
        </p:txBody>
      </p:sp>
      <p:pic>
        <p:nvPicPr>
          <p:cNvPr id="19458" name="Picture 2" descr="нобелевские лауреаты россии и ссср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3790791" cy="6072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Альберт Эйнштейн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2066" y="1600200"/>
            <a:ext cx="3614734" cy="4525963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Он стал создателем теории относительности и написал важнейшие труды по квантовой теории, являлся иностранным членом-корреспондентом Российской академии наук. Он развил теорию броуновского движения, а также создал квантовую статистику. Трудился над проблемами космологии. В 1921 году получил Нобелевскую премию за открытие законов фотоэффекта. </a:t>
            </a:r>
            <a:endParaRPr lang="ru-RU" dirty="0"/>
          </a:p>
        </p:txBody>
      </p:sp>
      <p:pic>
        <p:nvPicPr>
          <p:cNvPr id="20482" name="Picture 2" descr="Альберт Эйнштейн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736"/>
            <a:ext cx="4681761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3500430" cy="6072230"/>
          </a:xfrm>
        </p:spPr>
        <p:txBody>
          <a:bodyPr>
            <a:normAutofit fontScale="92500"/>
          </a:bodyPr>
          <a:lstStyle/>
          <a:p>
            <a:r>
              <a:rPr lang="ru-RU" i="1" dirty="0" smtClean="0"/>
              <a:t>Нам было очень интересно в процессе нашей работы над проектом узнавать что-то новое не только о великих открытиях, но и о самих ученых, об их жизни, рабочем пути, судьбе. </a:t>
            </a:r>
            <a:endParaRPr lang="ru-RU" dirty="0"/>
          </a:p>
        </p:txBody>
      </p:sp>
      <p:pic>
        <p:nvPicPr>
          <p:cNvPr id="5" name="Picture 2" descr="http://belarusbezgranic.by/wp-content/uploads/2016/07/nobelevskaya-premiy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214422"/>
            <a:ext cx="5715008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328</Words>
  <PresentationFormat>Экран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Нобелевские лауреаты в области физики</vt:lpstr>
      <vt:lpstr>Физика</vt:lpstr>
      <vt:lpstr>Слайд 3</vt:lpstr>
      <vt:lpstr>Слайд 4</vt:lpstr>
      <vt:lpstr>Слайд 5</vt:lpstr>
      <vt:lpstr>Слайд 6</vt:lpstr>
      <vt:lpstr>Слайд 7</vt:lpstr>
      <vt:lpstr>Альберт Эйнштейн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Нобелевские лауреаты в области физики</dc:title>
  <cp:lastModifiedBy>Admin</cp:lastModifiedBy>
  <cp:revision>6</cp:revision>
  <dcterms:modified xsi:type="dcterms:W3CDTF">2016-10-24T14:29:58Z</dcterms:modified>
</cp:coreProperties>
</file>